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F69C-3C51-4567-81A8-8E5275192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92A06-B014-49CE-91A9-9BD6F887A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0067B-1578-4301-B474-6FCC32C9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4B4AC-FE9E-45B3-904B-D9BE6641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42C0-3F12-4454-B474-15FA3C58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961D-16DE-4070-B22D-582309D4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F1A9B-0926-4729-BC0C-0B5D3E31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19DD-38F9-4D33-8079-B49AAD09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37361-0ADD-4E8A-B0D6-F5FF69A2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BE881-D938-4C3E-A2D0-F8D15B40C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1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869490-72CD-4B09-8A43-5B7689E3E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DC915-5870-445E-8500-BADF6B915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301D6-C8CB-48C7-9E42-A31628A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D7D53-CA0E-4BF7-8D25-7A417DB1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66C44-847C-4F92-B82E-EC8A995D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5F05-5DA5-43F6-8DDA-72703C1E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39257-ADDC-48B1-A65F-2ADCA30C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B59B7-AB59-49CB-9195-999F40A3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42C04-78F2-4FF6-A75B-B53E718B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2D6D7-B6C0-4AC0-A646-4EA459F4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7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284AF-E575-4CBE-91D2-9BCF7C12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7B645-BDBD-4527-BCDA-D3287DC5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1FB64-44F9-4652-9C65-0F002A96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DA7A7-5702-4AC3-A993-DA90588CA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C55A-3800-499D-B4A6-F90581E5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6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509E-5193-4926-98C5-C5FB9BA3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80BCA-E279-4EF2-8DFE-B6A2B61B3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7E61E-5427-4A1A-A6D7-63CFF01C7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1E454-5CB5-497A-9289-425C32C2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05F60-46F7-4697-AC21-B4C225CF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F225B-4092-44B8-97E4-84F96737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FB8E8-7B57-4F55-A4B6-40CFC0A9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FC77B-5988-4028-B5D9-47D20E482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CF247-00B8-45CF-BA2B-B3F9CE0A9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52CB75-CDE1-45C6-85C2-6E66B5C2A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28824-2056-4FE7-8804-B3C5A397B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4526A0-C113-4981-A335-AED18483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84153-B80C-4907-B920-87BE2667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58B19-9002-4678-B8E7-C52CCFF8F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1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9A03-FD5B-4966-B94B-C1E5EE68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73EF7-98B5-4559-9B46-B742076F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BADA4-12AC-4682-BF70-04E0A7AD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23D7E-8D0A-4609-9253-2A74E918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72572E-D2B6-4693-B396-628CDC2C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00171-DCEE-49A5-A5FE-0B3493E2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A8F37-7E67-4CEE-A934-AC309E05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2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3A48-4D51-4FA7-B586-F1D34BB3C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4ABC-501A-4DDE-931D-ECC4A4CF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05537-E5D4-4812-A33B-AD966EA8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6082D-5EF0-41E2-B686-60522333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7DBF8-90F2-45AD-94B8-A70BB289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F8C04-4DEF-4317-BE37-2F5F31AE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3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873E-ED98-43A8-890A-581DF6AE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3827B4-3BE6-4836-9410-F030A1555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66DED-8F95-428F-9CCB-40984BDC8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43A13-BF45-4EEA-A8FB-8C82F403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76058-1785-4E7E-91B1-19C75740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9A287-23B5-490C-9D4D-E0395030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7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C9E93-5590-4BEB-8B6F-29D8D01E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D1AFF-6538-4DD9-A51E-BFD3BADA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7A0D2-EF12-4B40-A2AB-156A706FC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60F3-45F5-4BEC-BD35-B7B41016FD73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3422-7F1F-49A1-9A86-69CCEEE25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26DC5-3673-4DA4-ABCD-3368BAC0B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059BF-99C8-455B-A473-01065C69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5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25C2C3-66C0-4924-84CD-88CDBD48EE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9D5C0-C003-45D3-B18F-474BC0295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20424"/>
            <a:ext cx="10629900" cy="62171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4FF186-3D9D-4A05-87B2-62DA91ABBDFC}"/>
              </a:ext>
            </a:extLst>
          </p:cNvPr>
          <p:cNvSpPr txBox="1"/>
          <p:nvPr/>
        </p:nvSpPr>
        <p:spPr>
          <a:xfrm>
            <a:off x="6216652" y="3189962"/>
            <a:ext cx="731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Option 2 for parking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919A1-9014-463B-A44B-76D6943F1EDC}"/>
              </a:ext>
            </a:extLst>
          </p:cNvPr>
          <p:cNvSpPr/>
          <p:nvPr/>
        </p:nvSpPr>
        <p:spPr>
          <a:xfrm>
            <a:off x="6268720" y="3209012"/>
            <a:ext cx="812802" cy="59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C7A82-D063-4C56-BC61-5AE74E877579}"/>
              </a:ext>
            </a:extLst>
          </p:cNvPr>
          <p:cNvSpPr txBox="1"/>
          <p:nvPr/>
        </p:nvSpPr>
        <p:spPr>
          <a:xfrm>
            <a:off x="3902710" y="2165310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 Here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4EC5EB-8549-43AC-BB3D-060B43A4019F}"/>
              </a:ext>
            </a:extLst>
          </p:cNvPr>
          <p:cNvSpPr/>
          <p:nvPr/>
        </p:nvSpPr>
        <p:spPr>
          <a:xfrm>
            <a:off x="5730239" y="2914650"/>
            <a:ext cx="1575435" cy="1739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5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Burke-Schaad, Leigh</dc:creator>
  <cp:lastModifiedBy>Burke-Schaad, Leigh</cp:lastModifiedBy>
  <cp:revision>1</cp:revision>
  <dcterms:created xsi:type="dcterms:W3CDTF">2020-01-04T22:23:31Z</dcterms:created>
  <dcterms:modified xsi:type="dcterms:W3CDTF">2020-01-04T22:27:00Z</dcterms:modified>
</cp:coreProperties>
</file>